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11732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707976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9" name="PlaceHolder 6"/>
          <p:cNvSpPr>
            <a:spLocks noGrp="1"/>
          </p:cNvSpPr>
          <p:nvPr>
            <p:ph type="body"/>
          </p:nvPr>
        </p:nvSpPr>
        <p:spPr>
          <a:xfrm>
            <a:off x="411732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0" name="PlaceHolder 7"/>
          <p:cNvSpPr>
            <a:spLocks noGrp="1"/>
          </p:cNvSpPr>
          <p:nvPr>
            <p:ph type="body"/>
          </p:nvPr>
        </p:nvSpPr>
        <p:spPr>
          <a:xfrm>
            <a:off x="707976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11732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7079760" y="260352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1" name="PlaceHolder 6"/>
          <p:cNvSpPr>
            <a:spLocks noGrp="1"/>
          </p:cNvSpPr>
          <p:nvPr>
            <p:ph type="body"/>
          </p:nvPr>
        </p:nvSpPr>
        <p:spPr>
          <a:xfrm>
            <a:off x="411732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2" name="PlaceHolder 7"/>
          <p:cNvSpPr>
            <a:spLocks noGrp="1"/>
          </p:cNvSpPr>
          <p:nvPr>
            <p:ph type="body"/>
          </p:nvPr>
        </p:nvSpPr>
        <p:spPr>
          <a:xfrm>
            <a:off x="7079760" y="4388040"/>
            <a:ext cx="282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-2520"/>
            <a:ext cx="12191760" cy="6867000"/>
            <a:chOff x="0" y="-2520"/>
            <a:chExt cx="12191760" cy="686700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32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180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7999560" y="-252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8609040" y="587412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-2520"/>
            <a:ext cx="12191760" cy="6867000"/>
            <a:chOff x="0" y="-2520"/>
            <a:chExt cx="12191760" cy="686700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32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180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7999560" y="-252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8609040" y="587412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" name="PlaceHolder 20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Click to edit Master title </a:t>
            </a: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style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0" name="PlaceHolder 21"/>
          <p:cNvSpPr>
            <a:spLocks noGrp="1"/>
          </p:cNvSpPr>
          <p:nvPr>
            <p:ph type="dt"/>
          </p:nvPr>
        </p:nvSpPr>
        <p:spPr>
          <a:xfrm rot="5400000">
            <a:off x="10089360" y="1792080"/>
            <a:ext cx="990360" cy="30456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1" name="PlaceHolder 22"/>
          <p:cNvSpPr>
            <a:spLocks noGrp="1"/>
          </p:cNvSpPr>
          <p:nvPr>
            <p:ph type="ftr"/>
          </p:nvPr>
        </p:nvSpPr>
        <p:spPr>
          <a:xfrm rot="5400000">
            <a:off x="8959680" y="322668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22" name="CustomShape 2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3" name="PlaceHolder 24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3757E8E5-9E0A-4146-B862-4FDD9F411B20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  <p:sp>
        <p:nvSpPr>
          <p:cNvPr id="24" name="PlaceHolder 2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1"/>
          <p:cNvGrpSpPr/>
          <p:nvPr/>
        </p:nvGrpSpPr>
        <p:grpSpPr>
          <a:xfrm>
            <a:off x="0" y="-2520"/>
            <a:ext cx="12191760" cy="6867000"/>
            <a:chOff x="0" y="-2520"/>
            <a:chExt cx="12191760" cy="6867000"/>
          </a:xfrm>
        </p:grpSpPr>
        <p:sp>
          <p:nvSpPr>
            <p:cNvPr id="62" name="CustomShape 2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3" name="CustomShape 3"/>
            <p:cNvSpPr/>
            <p:nvPr/>
          </p:nvSpPr>
          <p:spPr>
            <a:xfrm>
              <a:off x="324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4" name="CustomShape 4"/>
            <p:cNvSpPr/>
            <p:nvPr/>
          </p:nvSpPr>
          <p:spPr>
            <a:xfrm>
              <a:off x="180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5" name="CustomShape 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6" name="CustomShape 6"/>
            <p:cNvSpPr/>
            <p:nvPr/>
          </p:nvSpPr>
          <p:spPr>
            <a:xfrm>
              <a:off x="7999560" y="-252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7" name="CustomShape 7"/>
            <p:cNvSpPr/>
            <p:nvPr/>
          </p:nvSpPr>
          <p:spPr>
            <a:xfrm>
              <a:off x="8609040" y="587412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8" name="CustomShape 8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" name="CustomShape 9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0" name="CustomShape 10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1" name="CustomShape 1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2" name="PlaceHolder 12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1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Edit Master text styles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latin typeface="Century Gothic"/>
              </a:rPr>
              <a:t>Second level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Third level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Fourth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Fifth level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4" name="PlaceHolder 14"/>
          <p:cNvSpPr>
            <a:spLocks noGrp="1"/>
          </p:cNvSpPr>
          <p:nvPr>
            <p:ph type="dt"/>
          </p:nvPr>
        </p:nvSpPr>
        <p:spPr>
          <a:xfrm>
            <a:off x="10650960" y="6393960"/>
            <a:ext cx="990360" cy="304560"/>
          </a:xfrm>
          <a:prstGeom prst="rect">
            <a:avLst/>
          </a:prstGeom>
        </p:spPr>
        <p:txBody>
          <a:bodyPr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75" name="PlaceHolder 15"/>
          <p:cNvSpPr>
            <a:spLocks noGrp="1"/>
          </p:cNvSpPr>
          <p:nvPr>
            <p:ph type="ftr"/>
          </p:nvPr>
        </p:nvSpPr>
        <p:spPr>
          <a:xfrm>
            <a:off x="528480" y="639180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76" name="PlaceHolder 1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E0D3BE31-620B-44F6-9667-2A7A7BA43D84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486800" y="1262880"/>
            <a:ext cx="8863920" cy="4147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DISEASES PREDICTION USING MACHINE LEARNING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8038800" y="2870280"/>
            <a:ext cx="3832200" cy="1581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IN" sz="1800" spc="-1" strike="noStrike" cap="all">
                <a:solidFill>
                  <a:srgbClr val="acd433"/>
                </a:solidFill>
                <a:latin typeface="Arial"/>
                <a:ea typeface="Arial"/>
              </a:rPr>
              <a:t>GROUP MEMBERS:</a:t>
            </a:r>
            <a:endParaRPr b="0" lang="en-IN" sz="18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IN" sz="1800" spc="-1" strike="noStrike" cap="all">
                <a:solidFill>
                  <a:srgbClr val="acd433"/>
                </a:solidFill>
                <a:latin typeface="Arial"/>
                <a:ea typeface="Arial"/>
              </a:rPr>
              <a:t>Bilal Sayyed</a:t>
            </a:r>
            <a:endParaRPr b="0" lang="en-IN" sz="18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IN" sz="1800" spc="-1" strike="noStrike" cap="all">
                <a:solidFill>
                  <a:srgbClr val="acd433"/>
                </a:solidFill>
                <a:latin typeface="Arial"/>
                <a:ea typeface="Arial"/>
              </a:rPr>
              <a:t>Rudresh Lagwankar</a:t>
            </a:r>
            <a:endParaRPr b="0" lang="en-IN" sz="1800" spc="-1" strike="noStrike">
              <a:latin typeface="Arial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b="0" lang="en-IN" sz="1800" spc="-1" strike="noStrike" cap="all">
                <a:solidFill>
                  <a:srgbClr val="acd433"/>
                </a:solidFill>
                <a:latin typeface="Arial"/>
                <a:ea typeface="Arial"/>
              </a:rPr>
              <a:t>Shubam Mahamunkar 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685800" y="1280160"/>
            <a:ext cx="5921280" cy="776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DOMAIN OF PROJECT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995840" y="2146680"/>
            <a:ext cx="5971320" cy="40716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Noto Sans Symbols"/>
              <a:buChar char="▪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1.Machine Learning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▪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2.Deep Learning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▪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3.Data Analysis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972000" y="1066680"/>
            <a:ext cx="5897520" cy="7858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KEYWORDS: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1.Big data analytics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2.Machine learning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3.Healthcare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4.Supervised Learning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1836720" y="803160"/>
            <a:ext cx="6241320" cy="731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INTRODUCTION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1154880" y="2603520"/>
            <a:ext cx="876096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Noto Sans Symbols"/>
              <a:buChar char="➢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Cancer is one of the leading cause of death which can be cured if detected at early stages 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➢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 Disease Predictor is a computer program which predicts that person have cancer or not based on his/her symptoms.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➢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This disease predictor project is a desktop application which provides answer to the query of the user that does he have cancer? Or not based on symptoms.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630080" y="764280"/>
            <a:ext cx="7060320" cy="97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LITERATURE  SURVEY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685800" y="2359800"/>
            <a:ext cx="10820160" cy="425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57200" indent="-456840">
              <a:lnSpc>
                <a:spcPct val="90000"/>
              </a:lnSpc>
              <a:buClr>
                <a:srgbClr val="ffffff"/>
              </a:buClr>
              <a:buFont typeface="Century Gothic"/>
              <a:buAutoNum type="alphaUcPeriod"/>
            </a:pPr>
            <a:r>
              <a:rPr b="0" i="1" lang="en-US" sz="1800" spc="-1" strike="noStrike">
                <a:solidFill>
                  <a:srgbClr val="404040"/>
                </a:solidFill>
                <a:latin typeface="Times new"/>
              </a:rPr>
              <a:t>Disease Predictor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  <a:ea typeface="Arial"/>
              </a:rPr>
              <a:t>The most technological enhancement in research is to predict that one have cancer or not.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457200" indent="-3171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Comic Sans MS"/>
              </a:rPr>
              <a:t>       </a:t>
            </a: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Comic Sans MS"/>
              </a:rPr>
              <a:t>Disease prediction by machine learning over Big Data-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Comic Sans MS"/>
              </a:rPr>
              <a:t> </a:t>
            </a: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Comic Sans MS"/>
              </a:rPr>
              <a:t>detect Disease without checkup using big Data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457200" indent="-4568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Wingdings 3" charset="2"/>
              <a:buAutoNum type="alphaUcPeriod" startAt="3"/>
            </a:pP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Comic Sans MS"/>
              </a:rPr>
              <a:t>Development and Implementation of a disease predictor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i="1" lang="en-US" sz="1800" spc="-1" strike="noStrike">
                <a:solidFill>
                  <a:srgbClr val="404040"/>
                </a:solidFill>
                <a:latin typeface="Times new"/>
                <a:ea typeface="Arial"/>
              </a:rPr>
              <a:t>This project describes the linking of cancer predictor with normal humans to detect that user have cancer or not ?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2895480" y="764280"/>
            <a:ext cx="6335640" cy="9529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TECHNOLOGY  STACK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685800" y="1940040"/>
            <a:ext cx="10820160" cy="4278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Scikit –learn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Python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Tensor-flow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Pandas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Numpy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Wingdings 3" charset="2"/>
              <a:buChar char=""/>
            </a:pPr>
            <a:r>
              <a:rPr b="0" lang="en-US" sz="1800" spc="-1" strike="noStrike">
                <a:solidFill>
                  <a:srgbClr val="404040"/>
                </a:solidFill>
                <a:latin typeface="Times new"/>
              </a:rPr>
              <a:t>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2895480" y="764280"/>
            <a:ext cx="4872600" cy="928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WEEKLY  PLAN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685800" y="1693800"/>
            <a:ext cx="10820160" cy="4524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90000"/>
              </a:lnSpc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11/02/2019-16/02/2019 : Presentation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18/02/2019-23/02/2019 :  Desktop Application Development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25/02/2019-02/03/2019 : Desktop Application Development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04/03/2019-09/03/2019 : Collection of dataset for training the model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11/03/2019-16/03/2019 : Creating a database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18/03/2019-23/03/2019 : Training a model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Noto Sans Symbols"/>
              <a:buChar char="❑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25/0382019-30/03/2019 : Testing 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228600" indent="-88560"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2895480" y="764280"/>
            <a:ext cx="4800960" cy="1103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90000"/>
              </a:lnSpc>
            </a:pPr>
            <a:r>
              <a:rPr b="0" i="1" lang="en-US" sz="3600" spc="-1" strike="noStrike" u="sng">
                <a:solidFill>
                  <a:srgbClr val="ebebeb"/>
                </a:solidFill>
                <a:uFillTx/>
                <a:latin typeface="Arial"/>
                <a:ea typeface="Arial"/>
              </a:rPr>
              <a:t>CONCLUSION :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685800" y="1780920"/>
            <a:ext cx="10820160" cy="44373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9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 usable system will be designed , developed and deployed to the desktop.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The user can query any disease related prediction by entering the input and related output will be generated  based on algorithm through this system.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Wingdings" charset="2"/>
              <a:buChar char="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Thus this system will be helpful to all user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52</TotalTime>
  <Application>LibreOffice/6.0.7.3$Linux_X86_64 LibreOffice_project/00m0$Build-3</Application>
  <Words>264</Words>
  <Paragraphs>53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bilal sayyed</dc:creator>
  <dc:description/>
  <dc:language>en-IN</dc:language>
  <cp:lastModifiedBy/>
  <dcterms:modified xsi:type="dcterms:W3CDTF">2019-03-05T13:00:30Z</dcterms:modified>
  <cp:revision>10</cp:revision>
  <dc:subject/>
  <dc:title>DISEASES PREDICTION USING MACHINE LEARNING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8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